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Fira Mono"/>
      <p:regular r:id="rId14"/>
    </p:embeddedFont>
    <p:embeddedFont>
      <p:font typeface="Fira Mono"/>
      <p:regular r:id="rId15"/>
    </p:embeddedFont>
    <p:embeddedFont>
      <p:font typeface="Fira Sans"/>
      <p:regular r:id="rId16"/>
    </p:embeddedFont>
    <p:embeddedFont>
      <p:font typeface="Fira Sans"/>
      <p:regular r:id="rId17"/>
    </p:embeddedFont>
    <p:embeddedFont>
      <p:font typeface="Fira Sans"/>
      <p:regular r:id="rId18"/>
    </p:embeddedFont>
    <p:embeddedFont>
      <p:font typeface="Fira Sans"/>
      <p:regular r:id="rId19"/>
    </p:embeddedFont>
    <p:embeddedFont>
      <p:font typeface="Fira Sans"/>
      <p:regular r:id="rId20"/>
    </p:embeddedFont>
    <p:embeddedFont>
      <p:font typeface="Fira Sans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Relationship Id="rId20" Type="http://schemas.openxmlformats.org/officeDocument/2006/relationships/font" Target="fonts/font7.fntdata"/><Relationship Id="rId2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299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11 Дәріс 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34804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Multistation NovaMS 60 қайталап сканерлеу әдісі</a:t>
            </a:r>
            <a:endParaRPr lang="en-US" sz="4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62420"/>
            <a:ext cx="7556421" cy="391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7700"/>
              </a:lnSpc>
              <a:buNone/>
            </a:pPr>
            <a:r>
              <a:rPr lang="en-US" sz="6150" dirty="0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Multistation NovaMS 60 қайталап сканерлеу әдісі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551545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Multistation NovaMS 60 қайталап сканерлеу әдісі – бұл зертханалық жабдықтардың бір түрі, ол әр түрлі материалдарды жоғары дәлдікпен сканерлеуге мүмкіндік береді. Бұл әдіс ғылыми зерттеулерде, медицинада және өнеркәсіпте кеңінен қолданылады.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1610" y="854512"/>
            <a:ext cx="7693581" cy="1294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050"/>
              </a:lnSpc>
              <a:buNone/>
            </a:pPr>
            <a:r>
              <a:rPr lang="en-US" sz="4050" dirty="0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Қайталап сканерлеу әдісінің артықшылықтары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11610" y="2460188"/>
            <a:ext cx="3743206" cy="2188131"/>
          </a:xfrm>
          <a:prstGeom prst="roundRect">
            <a:avLst>
              <a:gd name="adj" fmla="val 1420"/>
            </a:avLst>
          </a:prstGeom>
          <a:solidFill>
            <a:srgbClr val="2E2E2F"/>
          </a:solidFill>
          <a:ln/>
        </p:spPr>
      </p:sp>
      <p:sp>
        <p:nvSpPr>
          <p:cNvPr id="5" name="Text 2"/>
          <p:cNvSpPr/>
          <p:nvPr/>
        </p:nvSpPr>
        <p:spPr>
          <a:xfrm>
            <a:off x="6418778" y="2667357"/>
            <a:ext cx="2590086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Дәлдік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418778" y="3115270"/>
            <a:ext cx="3328868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Қайталап сканерлеу әдісі жоғары дәлдікпен және анықтықпен ақпарат жинауға мүмкіндік береді.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161984" y="2460188"/>
            <a:ext cx="3743206" cy="2188131"/>
          </a:xfrm>
          <a:prstGeom prst="roundRect">
            <a:avLst>
              <a:gd name="adj" fmla="val 1420"/>
            </a:avLst>
          </a:prstGeom>
          <a:solidFill>
            <a:srgbClr val="2E2E2F"/>
          </a:solidFill>
          <a:ln/>
        </p:spPr>
      </p:sp>
      <p:sp>
        <p:nvSpPr>
          <p:cNvPr id="8" name="Text 5"/>
          <p:cNvSpPr/>
          <p:nvPr/>
        </p:nvSpPr>
        <p:spPr>
          <a:xfrm>
            <a:off x="10369153" y="2667357"/>
            <a:ext cx="2590086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Жылдамдық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369153" y="3115270"/>
            <a:ext cx="3328868" cy="994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Бұл әдіс басқа әдістерге қарағанда тезірек, осылайша зерттеу процесін жылдамдатады.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11610" y="4855488"/>
            <a:ext cx="3743206" cy="2519601"/>
          </a:xfrm>
          <a:prstGeom prst="roundRect">
            <a:avLst>
              <a:gd name="adj" fmla="val 1234"/>
            </a:avLst>
          </a:prstGeom>
          <a:solidFill>
            <a:srgbClr val="2E2E2F"/>
          </a:solidFill>
          <a:ln/>
        </p:spPr>
      </p:sp>
      <p:sp>
        <p:nvSpPr>
          <p:cNvPr id="11" name="Text 8"/>
          <p:cNvSpPr/>
          <p:nvPr/>
        </p:nvSpPr>
        <p:spPr>
          <a:xfrm>
            <a:off x="6418778" y="5062657"/>
            <a:ext cx="2590086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Әртүрлілік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418778" y="5510570"/>
            <a:ext cx="3328868" cy="1657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Қайталап сканерлеу әдісі әр түрлі материалдарды, соның ішінде металл, пластмасса, керамика және тағы басқаларды сканерлеуге мүмкіндік береді.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0161984" y="4855488"/>
            <a:ext cx="3743206" cy="2519601"/>
          </a:xfrm>
          <a:prstGeom prst="roundRect">
            <a:avLst>
              <a:gd name="adj" fmla="val 1234"/>
            </a:avLst>
          </a:prstGeom>
          <a:solidFill>
            <a:srgbClr val="2E2E2F"/>
          </a:solidFill>
          <a:ln/>
        </p:spPr>
      </p:sp>
      <p:sp>
        <p:nvSpPr>
          <p:cNvPr id="14" name="Text 11"/>
          <p:cNvSpPr/>
          <p:nvPr/>
        </p:nvSpPr>
        <p:spPr>
          <a:xfrm>
            <a:off x="10369153" y="5062657"/>
            <a:ext cx="2590086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Тиімділік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0369153" y="5510570"/>
            <a:ext cx="3328868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Қайталап сканерлеу әдісі ресурстарды үнемдеуге және зерттеу шығындарын азайтуға мүмкіндік береді.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9735" y="919758"/>
            <a:ext cx="7664529" cy="1320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200"/>
              </a:lnSpc>
              <a:buNone/>
            </a:pPr>
            <a:r>
              <a:rPr lang="en-US" sz="4150" dirty="0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Қайталап сканерлеудің негізгі қадамдары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1045250" y="2557582"/>
            <a:ext cx="22860" cy="4752261"/>
          </a:xfrm>
          <a:prstGeom prst="roundRect">
            <a:avLst>
              <a:gd name="adj" fmla="val 138692"/>
            </a:avLst>
          </a:prstGeom>
          <a:solidFill>
            <a:srgbClr val="474748"/>
          </a:solidFill>
          <a:ln/>
        </p:spPr>
      </p:sp>
      <p:sp>
        <p:nvSpPr>
          <p:cNvPr id="5" name="Shape 2"/>
          <p:cNvSpPr/>
          <p:nvPr/>
        </p:nvSpPr>
        <p:spPr>
          <a:xfrm>
            <a:off x="1271588" y="3021687"/>
            <a:ext cx="739735" cy="22860"/>
          </a:xfrm>
          <a:prstGeom prst="roundRect">
            <a:avLst>
              <a:gd name="adj" fmla="val 138692"/>
            </a:avLst>
          </a:prstGeom>
          <a:solidFill>
            <a:srgbClr val="474748"/>
          </a:solidFill>
          <a:ln/>
        </p:spPr>
      </p:sp>
      <p:sp>
        <p:nvSpPr>
          <p:cNvPr id="6" name="Shape 3"/>
          <p:cNvSpPr/>
          <p:nvPr/>
        </p:nvSpPr>
        <p:spPr>
          <a:xfrm>
            <a:off x="818912" y="2795349"/>
            <a:ext cx="475536" cy="475536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sp>
        <p:nvSpPr>
          <p:cNvPr id="7" name="Text 4"/>
          <p:cNvSpPr/>
          <p:nvPr/>
        </p:nvSpPr>
        <p:spPr>
          <a:xfrm>
            <a:off x="961549" y="2874526"/>
            <a:ext cx="190262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219087" y="2768918"/>
            <a:ext cx="3010614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Материалды дайындау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219087" y="3225879"/>
            <a:ext cx="6185178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Сканерленетін материалды мұқият тазалап, дайындау керек.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1271588" y="4450794"/>
            <a:ext cx="739735" cy="22860"/>
          </a:xfrm>
          <a:prstGeom prst="roundRect">
            <a:avLst>
              <a:gd name="adj" fmla="val 138692"/>
            </a:avLst>
          </a:prstGeom>
          <a:solidFill>
            <a:srgbClr val="474748"/>
          </a:solidFill>
          <a:ln/>
        </p:spPr>
      </p:sp>
      <p:sp>
        <p:nvSpPr>
          <p:cNvPr id="11" name="Shape 8"/>
          <p:cNvSpPr/>
          <p:nvPr/>
        </p:nvSpPr>
        <p:spPr>
          <a:xfrm>
            <a:off x="818912" y="4224457"/>
            <a:ext cx="475536" cy="475536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sp>
        <p:nvSpPr>
          <p:cNvPr id="12" name="Text 9"/>
          <p:cNvSpPr/>
          <p:nvPr/>
        </p:nvSpPr>
        <p:spPr>
          <a:xfrm>
            <a:off x="961549" y="4303633"/>
            <a:ext cx="190262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219087" y="4198025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Сканерлеу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219087" y="4654987"/>
            <a:ext cx="6185178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Дайындалған материалды NovaMS 60 сканеріне орналастырып, сканерлеу бағдарламасын іске қосамыз.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1271588" y="6218039"/>
            <a:ext cx="739735" cy="22860"/>
          </a:xfrm>
          <a:prstGeom prst="roundRect">
            <a:avLst>
              <a:gd name="adj" fmla="val 138692"/>
            </a:avLst>
          </a:prstGeom>
          <a:solidFill>
            <a:srgbClr val="474748"/>
          </a:solidFill>
          <a:ln/>
        </p:spPr>
      </p:sp>
      <p:sp>
        <p:nvSpPr>
          <p:cNvPr id="16" name="Shape 13"/>
          <p:cNvSpPr/>
          <p:nvPr/>
        </p:nvSpPr>
        <p:spPr>
          <a:xfrm>
            <a:off x="818912" y="5991701"/>
            <a:ext cx="475536" cy="475536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sp>
        <p:nvSpPr>
          <p:cNvPr id="17" name="Text 14"/>
          <p:cNvSpPr/>
          <p:nvPr/>
        </p:nvSpPr>
        <p:spPr>
          <a:xfrm>
            <a:off x="961549" y="6070878"/>
            <a:ext cx="190262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219087" y="5965269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Ақпаратты өңдеу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219087" y="6422231"/>
            <a:ext cx="6185178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Сканерлеу аяқталғаннан кейін, жиналған ақпаратты арнайы бағдарламалық жасақтама арқылы өңдейміз.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2260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Қайталап сканерлеу процесінің тиімділігі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07143"/>
            <a:ext cx="34005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Нәтижелердің дәлдігі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8828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Қайталап сканерлеу әдісі жоғары дәлдікпен нәтижелер алуға мүмкіндік береді. Бұл зерттеушілерге сенімді ақпарат алуға көмектеседі.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Уақытты үнемдеу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8828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Қайталап сканерлеу әдісі басқа әдістерге қарағанда тезірек, осылайша зерттеу процесін жылдамдатады.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07143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Ресурстарды тиімді пайдалану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742617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Бұл әдіс ресурстарды үнемдеуге және зерттеу шығындарын азайтуға мүмкіндік береді.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253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Қайталап сканерлеу әдісін қолдану саласы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3822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sp>
        <p:nvSpPr>
          <p:cNvPr id="5" name="Text 2"/>
          <p:cNvSpPr/>
          <p:nvPr/>
        </p:nvSpPr>
        <p:spPr>
          <a:xfrm>
            <a:off x="6433185" y="3023235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9382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Медицина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428643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Дәрі-дәрмектер мен медициналық құралдарды зерттеу үшін.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93822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sp>
        <p:nvSpPr>
          <p:cNvPr id="9" name="Text 6"/>
          <p:cNvSpPr/>
          <p:nvPr/>
        </p:nvSpPr>
        <p:spPr>
          <a:xfrm>
            <a:off x="10324862" y="3023235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29382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Өнеркәсіп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428643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Материалдардың сапасын бақылау, өнімдерді жобалау және жетілдіру үшін.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3622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sp>
        <p:nvSpPr>
          <p:cNvPr id="13" name="Text 10"/>
          <p:cNvSpPr/>
          <p:nvPr/>
        </p:nvSpPr>
        <p:spPr>
          <a:xfrm>
            <a:off x="6433185" y="5447228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362218"/>
            <a:ext cx="28904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Ғылыми зерттеулер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85263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Жаңа материалдарды зерттеу, ғылыми эксперименттер жүргізу үшін.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10171867" y="53622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sp>
        <p:nvSpPr>
          <p:cNvPr id="17" name="Text 14"/>
          <p:cNvSpPr/>
          <p:nvPr/>
        </p:nvSpPr>
        <p:spPr>
          <a:xfrm>
            <a:off x="10324862" y="5447228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0908983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Археология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0908983" y="5852636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Ескі заттарды сканерлеу, тарих туралы ақпарат алу үшін.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065" y="880586"/>
            <a:ext cx="7717869" cy="1273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000"/>
              </a:lnSpc>
              <a:buNone/>
            </a:pPr>
            <a:r>
              <a:rPr lang="en-US" sz="4000" dirty="0">
                <a:solidFill>
                  <a:srgbClr val="FBF3FA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Қайталап сканерлеу әдісін қолданудың болашағы</a:t>
            </a:r>
            <a:endParaRPr lang="en-US" sz="40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5" y="2459355"/>
            <a:ext cx="1018699" cy="16298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37278" y="2663071"/>
            <a:ext cx="2596515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Жасанды интеллект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2037278" y="3103483"/>
            <a:ext cx="6393656" cy="651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Жасанды интеллект қолдану арқылы қайталап сканерлеу әдісін жетілдіру.</a:t>
            </a:r>
            <a:endParaRPr lang="en-US" sz="16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65" y="4089202"/>
            <a:ext cx="1018699" cy="162984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37278" y="4292918"/>
            <a:ext cx="2546747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Нантехнология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2037278" y="4733330"/>
            <a:ext cx="6393656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Нантехнология қолдану арқылы сканерлеу дәлдігін арттыру.</a:t>
            </a:r>
            <a:endParaRPr lang="en-US" sz="16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65" y="5719048"/>
            <a:ext cx="1018699" cy="162984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37278" y="5922764"/>
            <a:ext cx="2546747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Жаңа материалдар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2037278" y="6363176"/>
            <a:ext cx="6393656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Жаңа материалдарды зерттеу және сканерлеу әдістерін жетілдіру.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2024-09-25T14:49:19Z</dcterms:created>
  <dcterms:modified xsi:type="dcterms:W3CDTF">2024-09-25T14:49:19Z</dcterms:modified>
</cp:coreProperties>
</file>